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460024"/>
            <a:ext cx="8355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45CDB-E375-5057-247A-B0FCECD1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14" y="474208"/>
            <a:ext cx="2609336" cy="3109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D7B69-02BB-FC4A-FDE5-72769CFCD48A}"/>
              </a:ext>
            </a:extLst>
          </p:cNvPr>
          <p:cNvSpPr txBox="1"/>
          <p:nvPr/>
        </p:nvSpPr>
        <p:spPr>
          <a:xfrm>
            <a:off x="11579570" y="365056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15408</TotalTime>
  <Words>2507</Words>
  <Application>Microsoft Office PowerPoint</Application>
  <PresentationFormat>Widescreen</PresentationFormat>
  <Paragraphs>351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269</cp:revision>
  <dcterms:created xsi:type="dcterms:W3CDTF">2022-07-19T10:04:44Z</dcterms:created>
  <dcterms:modified xsi:type="dcterms:W3CDTF">2024-01-11T21:41:24Z</dcterms:modified>
</cp:coreProperties>
</file>